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4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A8F69-7BBC-488D-AC6B-FD85BA0EF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F2E427-35F0-4852-AB70-4D53EC7C5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4C92E-588C-4F4F-88A8-688022DF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1F6C5-B0F4-4388-95E3-18CB89A8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535BF-71DA-4161-A20C-B2D0D745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2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FC2C3-2496-4E6F-8D47-092B557D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5096E0-5675-4016-AE13-CC18E93A6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DE18F-937E-4476-8C09-964AC42F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409BC7-E952-45B1-A3AD-A0B3992D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CD1F1-9D0A-4BC2-A34C-1C76656B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13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7AD893-0256-4C94-B6E0-D3ACF0017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AB7D1E-AE66-47FD-B7B2-91C3969C6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A607E-01FD-4686-B1E2-B7B35D9A3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0293D-36EC-48F3-9444-F48A6790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A0D25-2697-4E57-9518-9798BCC2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4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1482C-A89D-4242-822D-DA39CA3E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6E4A0-5B4F-46E0-BEB9-E394A9B92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46D575-0C4A-49A0-82FF-76BCEA76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97A11-7731-489E-BFBE-18B22D7C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6CC4D-876C-42A8-8B27-C64F91CF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3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8C98A-F115-460A-BE8E-69333E8F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18F68C-F424-4E0F-B685-52AFF06B0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6AAB6-0387-47FF-B967-6A803918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2395A4-ED33-4A57-99A5-6C2F2630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45606-716B-4DEB-9906-82BC90DD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574C-EA13-4AEE-ADEA-33454DBB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C6F55-4A84-4A0A-A757-563533E6C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8FD69D-1A83-4AC1-AD13-B681B4CF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CA85B9-C709-4B7C-91AE-46CB0A75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D4460-F0D4-45F0-ABAB-E4B02AE2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53A3F1-9EE9-45CF-B852-C66BDCFE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5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F2178-28DD-4FAF-B95C-4D8DFAE95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772825-4DFE-4DCF-B210-F582381C3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A48ADA-E1B6-4BE1-B107-E12F03128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C5BDC8-26B0-4093-9260-F795AA676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9BD5B2-B61D-4974-A60C-95C367757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C2E2CD-4164-4044-8F95-5E42CD05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7C6142-D788-4224-BDFC-EB1E4E28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B8DD14-E40C-4620-B180-37906A6D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62D12-D54C-47A2-BBA2-B8A87479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3AAB5D-6663-4125-8C6A-66286105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8A6738-7F7B-42D0-BC9A-0D91439C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2FDC73-3FE6-4172-8062-1148A7B9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26E9FF-C074-4C30-B36D-F382BEC19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091962-EA37-403B-B8B7-C1C78EEA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0758A7-30B6-4BE6-90ED-E28C783F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37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F8DE3-8EB2-445F-BF0C-8F7E743A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524C5-B7A7-42E5-9D16-4B42C9FD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9DBEB9-04D0-4734-9DB2-DBB535656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7588ED-43E6-4446-AE8B-FA3A84C7C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DEBEF-514E-478C-ACDA-CB73F0D7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A621B0-0039-45BF-9334-18A3E46E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92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4CDE1-F4DF-41FB-83DF-97678C1E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E0D277-D2F6-43DE-A3A0-25A27EAE9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D0CD54-ED69-4F2A-AA66-C39AA4D96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DC44CE-83E1-4373-9E6F-92157982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85B404-A705-4F96-B4A4-2077AFE4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7EDD17-EEB0-4C20-8D09-ACE79C9E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03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80FBC5-99F2-4AC4-ACFA-CC25BF31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6B5815-1945-401B-A6A4-519A245FA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B1BF5-C9F2-4DA1-A06E-EB924BBA0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1D52B-BD98-4E89-9786-9F99AB66E65B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9D342-1F16-41D0-BFFB-AE6CC0D89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57B6E-41C5-4227-B0DD-4A113ADFD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8D275-B8E3-48A3-A7D6-65C55A54B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2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CE6478C-C895-4B09-AE64-BC881DCA4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B361CB1-F288-4FBA-8202-E59CFAAB6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93480"/>
            <a:ext cx="9144000" cy="927849"/>
          </a:xfrm>
          <a:effectLst>
            <a:innerShdw blurRad="114300">
              <a:prstClr val="black"/>
            </a:inn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ko-KR" dirty="0"/>
              <a:t>Python </a:t>
            </a:r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143ABE37-E05C-442B-8C41-1B6DEBE68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13405"/>
            <a:ext cx="9144000" cy="496180"/>
          </a:xfrm>
          <a:effectLst>
            <a:innerShdw blurRad="114300">
              <a:prstClr val="black"/>
            </a:inn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이미지 </a:t>
            </a:r>
            <a:r>
              <a:rPr lang="ko-KR" altLang="en-US" dirty="0" err="1"/>
              <a:t>마스킹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47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6A9B63-8C23-4B39-8695-88902791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40853"/>
            <a:ext cx="7243446" cy="54260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1B51066-7B9B-41C4-B5AD-36BEAD20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마스크 씌우기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27367-44D7-4EF5-825E-713FD2058CB8}"/>
              </a:ext>
            </a:extLst>
          </p:cNvPr>
          <p:cNvSpPr txBox="1"/>
          <p:nvPr/>
        </p:nvSpPr>
        <p:spPr>
          <a:xfrm>
            <a:off x="5598070" y="720229"/>
            <a:ext cx="5533572" cy="42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얼굴에 마스크 씌우는 것 같은 느낌</a:t>
            </a:r>
            <a:r>
              <a: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FCF03-D645-4818-A00A-11D7B127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543" y="5082298"/>
            <a:ext cx="3904343" cy="1677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01A97-6EAF-438B-A5B7-0BCFEF9078B6}"/>
              </a:ext>
            </a:extLst>
          </p:cNvPr>
          <p:cNvSpPr txBox="1"/>
          <p:nvPr/>
        </p:nvSpPr>
        <p:spPr>
          <a:xfrm>
            <a:off x="8136666" y="46590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결과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E5C786-231A-40A4-8A90-50BD8C8FDAE0}"/>
              </a:ext>
            </a:extLst>
          </p:cNvPr>
          <p:cNvSpPr/>
          <p:nvPr/>
        </p:nvSpPr>
        <p:spPr>
          <a:xfrm>
            <a:off x="762000" y="3207657"/>
            <a:ext cx="7243446" cy="267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53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1066-7B9B-41C4-B5AD-36BEAD20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090"/>
            <a:ext cx="4807858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마스크 씌우기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1EC0D6-E410-4B21-A0A0-88C7D921874B}"/>
              </a:ext>
            </a:extLst>
          </p:cNvPr>
          <p:cNvGrpSpPr/>
          <p:nvPr/>
        </p:nvGrpSpPr>
        <p:grpSpPr>
          <a:xfrm>
            <a:off x="3054938" y="1317791"/>
            <a:ext cx="6082123" cy="5155105"/>
            <a:chOff x="2931248" y="1064266"/>
            <a:chExt cx="6517048" cy="56264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727367-44D7-4EF5-825E-713FD2058CB8}"/>
                </a:ext>
              </a:extLst>
            </p:cNvPr>
            <p:cNvSpPr txBox="1"/>
            <p:nvPr/>
          </p:nvSpPr>
          <p:spPr>
            <a:xfrm>
              <a:off x="3588657" y="3947471"/>
              <a:ext cx="1796144" cy="4206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/>
            <a:p>
              <a:pPr latinLnBrk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/>
                <a:t>bitwise_not</a:t>
              </a:r>
              <a:endPara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8644AF-EB92-4A70-8622-25DAD5568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248" y="4346322"/>
              <a:ext cx="3110961" cy="23225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794A2E-E7DD-46F6-BB30-6097312DC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7479" y="1469197"/>
              <a:ext cx="3100817" cy="232258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C3066F-E497-44BD-918C-9250CACC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0938" y="4368095"/>
              <a:ext cx="3087358" cy="23225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4B35EF-AEDC-4695-A8A6-3A1777654047}"/>
                </a:ext>
              </a:extLst>
            </p:cNvPr>
            <p:cNvSpPr txBox="1"/>
            <p:nvPr/>
          </p:nvSpPr>
          <p:spPr>
            <a:xfrm>
              <a:off x="6999815" y="1064266"/>
              <a:ext cx="1796144" cy="4206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/>
            <a:p>
              <a:pPr latinLnBrk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/>
                <a:t>bitwise_or</a:t>
              </a:r>
              <a:endPara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344B54-39E8-4666-9883-1AAE17C8CBA5}"/>
                </a:ext>
              </a:extLst>
            </p:cNvPr>
            <p:cNvSpPr txBox="1"/>
            <p:nvPr/>
          </p:nvSpPr>
          <p:spPr>
            <a:xfrm>
              <a:off x="7006545" y="3947471"/>
              <a:ext cx="1796144" cy="4206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/>
            <a:p>
              <a:pPr latinLnBrk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/>
                <a:t>bitwise_xor</a:t>
              </a:r>
              <a:endPara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5F0D841-5FDA-4739-9C42-4AF2A95C7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1248" y="1463117"/>
              <a:ext cx="3100817" cy="23286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543291-5262-4DCC-A65D-CD9B8106039B}"/>
                </a:ext>
              </a:extLst>
            </p:cNvPr>
            <p:cNvSpPr txBox="1"/>
            <p:nvPr/>
          </p:nvSpPr>
          <p:spPr>
            <a:xfrm>
              <a:off x="3648319" y="1064266"/>
              <a:ext cx="1796144" cy="4206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/>
            <a:p>
              <a:pPr latinLnBrk="0">
                <a:lnSpc>
                  <a:spcPct val="90000"/>
                </a:lnSpc>
                <a:spcBef>
                  <a:spcPts val="1000"/>
                </a:spcBef>
              </a:pPr>
              <a:r>
                <a:rPr lang="en-US" altLang="ko-KR" sz="2400" dirty="0" err="1"/>
                <a:t>bitwise_and</a:t>
              </a:r>
              <a:endParaRPr lang="en-US" altLang="ko-K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F3D252-B8B7-48E7-98AF-7431B2331E5C}"/>
              </a:ext>
            </a:extLst>
          </p:cNvPr>
          <p:cNvSpPr txBox="1"/>
          <p:nvPr/>
        </p:nvSpPr>
        <p:spPr>
          <a:xfrm>
            <a:off x="160784" y="6526068"/>
            <a:ext cx="8682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원본 이미지에 </a:t>
            </a:r>
            <a:r>
              <a:rPr lang="en-US" altLang="ko-KR" sz="1200" dirty="0"/>
              <a:t>not</a:t>
            </a:r>
            <a:r>
              <a:rPr lang="ko-KR" altLang="en-US" sz="1200" dirty="0"/>
              <a:t>을 한 뒤</a:t>
            </a:r>
            <a:r>
              <a:rPr lang="en-US" altLang="ko-KR" sz="1200" dirty="0"/>
              <a:t>, </a:t>
            </a:r>
            <a:r>
              <a:rPr lang="ko-KR" altLang="en-US" sz="1200" dirty="0"/>
              <a:t>그 위에 원본 이미지를 띄우고</a:t>
            </a:r>
            <a:r>
              <a:rPr lang="en-US" altLang="ko-KR" sz="1200" dirty="0"/>
              <a:t>, </a:t>
            </a:r>
            <a:r>
              <a:rPr lang="ko-KR" altLang="en-US" sz="1200" dirty="0"/>
              <a:t>그 위에 </a:t>
            </a:r>
            <a:r>
              <a:rPr lang="en-US" altLang="ko-KR" sz="1200" dirty="0"/>
              <a:t>not</a:t>
            </a:r>
            <a:r>
              <a:rPr lang="ko-KR" altLang="en-US" sz="1200" dirty="0"/>
              <a:t>을 한 원본 이미지에 </a:t>
            </a:r>
            <a:r>
              <a:rPr lang="en-US" altLang="ko-KR" sz="1200" dirty="0"/>
              <a:t>mask</a:t>
            </a:r>
            <a:r>
              <a:rPr lang="ko-KR" altLang="en-US" sz="1200" dirty="0"/>
              <a:t>가 적용된 이미지를 띄운다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CEC637-9BC8-44DF-B1F9-76DAA0D73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76" y="5819341"/>
            <a:ext cx="2485904" cy="6158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F0F368-917A-4A1D-A188-2DF3D67C2E10}"/>
              </a:ext>
            </a:extLst>
          </p:cNvPr>
          <p:cNvSpPr txBox="1"/>
          <p:nvPr/>
        </p:nvSpPr>
        <p:spPr>
          <a:xfrm>
            <a:off x="207258" y="6282186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그래서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이 맨 앞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B2F63DA-0248-40FB-80E4-F121D0A289AE}"/>
              </a:ext>
            </a:extLst>
          </p:cNvPr>
          <p:cNvCxnSpPr>
            <a:stCxn id="16" idx="0"/>
            <a:endCxn id="6" idx="1"/>
          </p:cNvCxnSpPr>
          <p:nvPr/>
        </p:nvCxnSpPr>
        <p:spPr>
          <a:xfrm flipV="1">
            <a:off x="1514528" y="5388933"/>
            <a:ext cx="1540410" cy="430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1066-7B9B-41C4-B5AD-36BEAD20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090"/>
            <a:ext cx="4807858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채널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FA8AA-C782-4DC9-9E7D-D1BB7618F21B}"/>
              </a:ext>
            </a:extLst>
          </p:cNvPr>
          <p:cNvSpPr txBox="1"/>
          <p:nvPr/>
        </p:nvSpPr>
        <p:spPr>
          <a:xfrm>
            <a:off x="838200" y="1108597"/>
            <a:ext cx="450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 </a:t>
            </a:r>
            <a:r>
              <a:rPr lang="en-US" altLang="ko-KR" dirty="0"/>
              <a:t>(Red, Green, Blue) </a:t>
            </a:r>
            <a:r>
              <a:rPr lang="ko-KR" altLang="en-US" dirty="0"/>
              <a:t>로 채널을 나눴음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BA805-5342-4596-9CD3-506557D8A38F}"/>
              </a:ext>
            </a:extLst>
          </p:cNvPr>
          <p:cNvSpPr txBox="1"/>
          <p:nvPr/>
        </p:nvSpPr>
        <p:spPr>
          <a:xfrm>
            <a:off x="2347686" y="757434"/>
            <a:ext cx="200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채널을 분해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92FFF6F-971A-46A8-848B-DF929487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04" y="1574941"/>
            <a:ext cx="9179404" cy="43759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BCD746-47F2-4776-A82D-F81D660E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343" y="5261205"/>
            <a:ext cx="3904344" cy="155758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99C2D1-16F4-4D58-86FD-1F2C8C8FC343}"/>
              </a:ext>
            </a:extLst>
          </p:cNvPr>
          <p:cNvSpPr/>
          <p:nvPr/>
        </p:nvSpPr>
        <p:spPr>
          <a:xfrm>
            <a:off x="783772" y="4223657"/>
            <a:ext cx="7387772" cy="12409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5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1066-7B9B-41C4-B5AD-36BEAD20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090"/>
            <a:ext cx="4807858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채널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FA8AA-C782-4DC9-9E7D-D1BB7618F21B}"/>
              </a:ext>
            </a:extLst>
          </p:cNvPr>
          <p:cNvSpPr txBox="1"/>
          <p:nvPr/>
        </p:nvSpPr>
        <p:spPr>
          <a:xfrm>
            <a:off x="838200" y="1108597"/>
            <a:ext cx="450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 </a:t>
            </a:r>
            <a:r>
              <a:rPr lang="en-US" altLang="ko-KR" dirty="0"/>
              <a:t>(Red, Green, Blue) </a:t>
            </a:r>
            <a:r>
              <a:rPr lang="ko-KR" altLang="en-US" dirty="0"/>
              <a:t>로 채널을 나눴음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BA805-5342-4596-9CD3-506557D8A38F}"/>
              </a:ext>
            </a:extLst>
          </p:cNvPr>
          <p:cNvSpPr txBox="1"/>
          <p:nvPr/>
        </p:nvSpPr>
        <p:spPr>
          <a:xfrm>
            <a:off x="2347686" y="757434"/>
            <a:ext cx="200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채널을 분해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2D4A78-BE64-4765-BD70-7A5A9DEE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430" y="5119279"/>
            <a:ext cx="3364638" cy="16631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8FA2B2-A788-45F8-95AE-867E6F7D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0274"/>
            <a:ext cx="7915230" cy="50127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44CDDD9-0D6E-4CB2-9376-46071CC89557}"/>
              </a:ext>
            </a:extLst>
          </p:cNvPr>
          <p:cNvSpPr/>
          <p:nvPr/>
        </p:nvSpPr>
        <p:spPr>
          <a:xfrm>
            <a:off x="776514" y="4859593"/>
            <a:ext cx="7976915" cy="1316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91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51066-7B9B-41C4-B5AD-36BEAD20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090"/>
            <a:ext cx="4807858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채널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FA8AA-C782-4DC9-9E7D-D1BB7618F21B}"/>
              </a:ext>
            </a:extLst>
          </p:cNvPr>
          <p:cNvSpPr txBox="1"/>
          <p:nvPr/>
        </p:nvSpPr>
        <p:spPr>
          <a:xfrm>
            <a:off x="838200" y="110859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분해한 채널 더하기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BA805-5342-4596-9CD3-506557D8A38F}"/>
              </a:ext>
            </a:extLst>
          </p:cNvPr>
          <p:cNvSpPr txBox="1"/>
          <p:nvPr/>
        </p:nvSpPr>
        <p:spPr>
          <a:xfrm>
            <a:off x="2347686" y="757434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RGB </a:t>
            </a:r>
            <a:r>
              <a:rPr lang="ko-KR" altLang="en-US" dirty="0"/>
              <a:t>채널 더하기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235543-D8F9-4C9C-A949-EBBBE4DB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829092"/>
            <a:ext cx="6758606" cy="9326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BEC36D-0E73-4F0C-992E-4CCAC57D2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756" y="3007837"/>
            <a:ext cx="4627816" cy="36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C4A0C-7FD6-4C61-AEBE-205653E7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1B074-3BE3-4A19-855F-74E06945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57" y="4940065"/>
            <a:ext cx="4079125" cy="18560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643077-364C-48B5-B300-57C295C7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94" y="2674144"/>
            <a:ext cx="8445757" cy="15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6E4FE38-0BB7-4BF4-9BEB-3CE9D86BB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2270"/>
              </p:ext>
            </p:extLst>
          </p:nvPr>
        </p:nvGraphicFramePr>
        <p:xfrm>
          <a:off x="787400" y="754516"/>
          <a:ext cx="10831286" cy="5923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029">
                  <a:extLst>
                    <a:ext uri="{9D8B030D-6E8A-4147-A177-3AD203B41FA5}">
                      <a16:colId xmlns:a16="http://schemas.microsoft.com/office/drawing/2014/main" val="3083186519"/>
                    </a:ext>
                  </a:extLst>
                </a:gridCol>
                <a:gridCol w="7627257">
                  <a:extLst>
                    <a:ext uri="{9D8B030D-6E8A-4147-A177-3AD203B41FA5}">
                      <a16:colId xmlns:a16="http://schemas.microsoft.com/office/drawing/2014/main" val="1234345409"/>
                    </a:ext>
                  </a:extLst>
                </a:gridCol>
              </a:tblGrid>
              <a:tr h="5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31990"/>
                  </a:ext>
                </a:extLst>
              </a:tr>
              <a:tr h="5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마스크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mask = </a:t>
                      </a:r>
                      <a:r>
                        <a:rPr lang="en-US" altLang="ko-KR" dirty="0" err="1"/>
                        <a:t>np.zeros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img.shape</a:t>
                      </a:r>
                      <a:r>
                        <a:rPr lang="en-US" altLang="ko-KR" dirty="0"/>
                        <a:t>[:2], </a:t>
                      </a:r>
                      <a:r>
                        <a:rPr lang="en-US" altLang="ko-KR" dirty="0" err="1"/>
                        <a:t>dtype</a:t>
                      </a:r>
                      <a:r>
                        <a:rPr lang="en-US" altLang="ko-KR" dirty="0"/>
                        <a:t> = "uint8") #</a:t>
                      </a:r>
                      <a:r>
                        <a:rPr lang="ko-KR" altLang="en-US" dirty="0"/>
                        <a:t>검정색 생성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cv2.circle(mask, center, 300, (255, 255, 255), -1) #</a:t>
                      </a:r>
                      <a:r>
                        <a:rPr lang="ko-KR" altLang="en-US" dirty="0"/>
                        <a:t>생성한 검정색에 원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masked = cv2.bitwise_and(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mask = mask) #</a:t>
                      </a:r>
                      <a:r>
                        <a:rPr lang="ko-KR" altLang="en-US" dirty="0"/>
                        <a:t>같이 합침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cv2.imshow("with mask", masked) #</a:t>
                      </a:r>
                      <a:r>
                        <a:rPr lang="ko-KR" altLang="en-US" dirty="0"/>
                        <a:t>보여줌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688444"/>
                  </a:ext>
                </a:extLst>
              </a:tr>
              <a:tr h="5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채널 분리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(Blue, Green, Red) = cv2.split(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) #BGR</a:t>
                      </a:r>
                      <a:r>
                        <a:rPr lang="ko-KR" altLang="en-US" dirty="0"/>
                        <a:t>에 따라 이미지를 분해 한다</a:t>
                      </a:r>
                      <a:r>
                        <a:rPr lang="en-US" altLang="ko-KR" dirty="0"/>
                        <a:t>!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420738"/>
                  </a:ext>
                </a:extLst>
              </a:tr>
              <a:tr h="584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Merge</a:t>
                      </a:r>
                      <a:r>
                        <a:rPr lang="ko-KR" altLang="en-US" b="1" dirty="0"/>
                        <a:t>로 새로운 그림 만들기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zeros = </a:t>
                      </a:r>
                      <a:r>
                        <a:rPr lang="en-US" altLang="ko-KR" dirty="0" err="1"/>
                        <a:t>np.zeros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img.shape</a:t>
                      </a:r>
                      <a:r>
                        <a:rPr lang="en-US" altLang="ko-KR" dirty="0"/>
                        <a:t>[:2], </a:t>
                      </a:r>
                      <a:r>
                        <a:rPr lang="en-US" altLang="ko-KR" dirty="0" err="1"/>
                        <a:t>dtype</a:t>
                      </a:r>
                      <a:r>
                        <a:rPr lang="en-US" altLang="ko-KR" dirty="0"/>
                        <a:t>="uint8") #</a:t>
                      </a:r>
                      <a:r>
                        <a:rPr lang="ko-KR" altLang="en-US" dirty="0"/>
                        <a:t>검정색 생성</a:t>
                      </a:r>
                      <a:r>
                        <a:rPr lang="en-US" altLang="ko-KR" dirty="0"/>
                        <a:t>cv2.imshow("Red", cv2.merge([</a:t>
                      </a:r>
                      <a:r>
                        <a:rPr lang="en-US" altLang="ko-KR" dirty="0" err="1"/>
                        <a:t>zeros,zeros,Red</a:t>
                      </a:r>
                      <a:r>
                        <a:rPr lang="en-US" altLang="ko-KR" dirty="0"/>
                        <a:t>])) #merge</a:t>
                      </a:r>
                      <a:r>
                        <a:rPr lang="ko-KR" altLang="en-US" dirty="0"/>
                        <a:t>로 합치기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cv2.imshow("Green", cv2.merge([</a:t>
                      </a:r>
                      <a:r>
                        <a:rPr lang="en-US" altLang="ko-KR" dirty="0" err="1"/>
                        <a:t>zeros,Green,zeros</a:t>
                      </a:r>
                      <a:r>
                        <a:rPr lang="en-US" altLang="ko-KR" dirty="0"/>
                        <a:t>])) #merge</a:t>
                      </a:r>
                      <a:r>
                        <a:rPr lang="ko-KR" altLang="en-US" dirty="0"/>
                        <a:t>로 합치기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cv2.imshow("Blue", cv2.merge([</a:t>
                      </a:r>
                      <a:r>
                        <a:rPr lang="en-US" altLang="ko-KR" dirty="0" err="1"/>
                        <a:t>Blue,zeros,zeros</a:t>
                      </a:r>
                      <a:r>
                        <a:rPr lang="en-US" altLang="ko-KR" dirty="0"/>
                        <a:t>])) #merge</a:t>
                      </a:r>
                      <a:r>
                        <a:rPr lang="ko-KR" altLang="en-US" dirty="0"/>
                        <a:t>로 합치기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555698"/>
                  </a:ext>
                </a:extLst>
              </a:tr>
              <a:tr h="5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분리한 채널 합치기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BGR = cv2.merge([Blue, Green, Red])</a:t>
                      </a:r>
                    </a:p>
                    <a:p>
                      <a:pPr latinLnBrk="1"/>
                      <a:r>
                        <a:rPr lang="en-US" altLang="ko-KR" dirty="0"/>
                        <a:t>cv2.imshow("BGR", BGR)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46801"/>
                  </a:ext>
                </a:extLst>
              </a:tr>
              <a:tr h="584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필터 적용하기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gray = cv2.cvtColor(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cv2.COLOR_BGR2GRAY) #</a:t>
                      </a:r>
                      <a:r>
                        <a:rPr lang="ko-KR" altLang="en-US" dirty="0"/>
                        <a:t>회색</a:t>
                      </a:r>
                    </a:p>
                    <a:p>
                      <a:pPr latinLnBrk="1"/>
                      <a:r>
                        <a:rPr lang="en-US" altLang="ko-KR" dirty="0"/>
                        <a:t>cv2.imshow("Gray Filter", gray)</a:t>
                      </a:r>
                    </a:p>
                    <a:p>
                      <a:pPr latinLnBrk="1"/>
                      <a:r>
                        <a:rPr lang="en-US" altLang="ko-KR" dirty="0" err="1"/>
                        <a:t>hsv</a:t>
                      </a:r>
                      <a:r>
                        <a:rPr lang="en-US" altLang="ko-KR" dirty="0"/>
                        <a:t> = cv2.cvtColor(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cv2.COLOR_BGR2HSV) #</a:t>
                      </a:r>
                      <a:r>
                        <a:rPr lang="ko-KR" altLang="en-US" dirty="0"/>
                        <a:t>미술작품</a:t>
                      </a:r>
                    </a:p>
                    <a:p>
                      <a:pPr latinLnBrk="1"/>
                      <a:r>
                        <a:rPr lang="en-US" altLang="ko-KR" dirty="0"/>
                        <a:t>cv2.imshow("HSV Filter", </a:t>
                      </a:r>
                      <a:r>
                        <a:rPr lang="en-US" altLang="ko-KR" dirty="0" err="1"/>
                        <a:t>hsv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en-US" altLang="ko-KR" dirty="0"/>
                        <a:t>lab = cv2.cvtColor(</a:t>
                      </a:r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cv2.COLOR_BGR2LAB) #</a:t>
                      </a:r>
                      <a:r>
                        <a:rPr lang="ko-KR" altLang="en-US" dirty="0"/>
                        <a:t>사람이 보는 직관적</a:t>
                      </a:r>
                      <a:r>
                        <a:rPr lang="en-US" altLang="ko-KR" dirty="0"/>
                        <a:t>cv2.imshow("LAB Filter", lab)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69051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991C4A0C-7FD6-4C61-AEBE-205653E7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045787">
            <a:off x="39913" y="14516"/>
            <a:ext cx="1709057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ko-KR" altLang="en-US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153330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390</Words>
  <Application>Microsoft Office PowerPoint</Application>
  <PresentationFormat>와이드스크린</PresentationFormat>
  <Paragraphs>45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Python Opencv</vt:lpstr>
      <vt:lpstr>마스크 씌우기</vt:lpstr>
      <vt:lpstr>마스크 씌우기</vt:lpstr>
      <vt:lpstr>채널</vt:lpstr>
      <vt:lpstr>채널</vt:lpstr>
      <vt:lpstr>채널</vt:lpstr>
      <vt:lpstr>필터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Opencv</dc:title>
  <dc:creator>이 창우</dc:creator>
  <cp:lastModifiedBy>이 창우</cp:lastModifiedBy>
  <cp:revision>73</cp:revision>
  <dcterms:created xsi:type="dcterms:W3CDTF">2020-01-12T07:13:03Z</dcterms:created>
  <dcterms:modified xsi:type="dcterms:W3CDTF">2020-01-13T12:30:58Z</dcterms:modified>
</cp:coreProperties>
</file>